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E6"/>
    <a:srgbClr val="004BE2"/>
    <a:srgbClr val="5C31FB"/>
    <a:srgbClr val="0046D2"/>
    <a:srgbClr val="8B83F5"/>
    <a:srgbClr val="00359E"/>
    <a:srgbClr val="002774"/>
    <a:srgbClr val="000E2A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0568" y="836712"/>
            <a:ext cx="9684568" cy="2376264"/>
          </a:xfrm>
        </p:spPr>
        <p:txBody>
          <a:bodyPr>
            <a:normAutofit/>
          </a:bodyPr>
          <a:lstStyle/>
          <a:p>
            <a:pPr algn="ctr"/>
            <a:r>
              <a:rPr lang="ru-RU" sz="6600" dirty="0" err="1" smtClean="0">
                <a:solidFill>
                  <a:srgbClr val="0070C0"/>
                </a:solidFill>
                <a:effectLst/>
              </a:rPr>
              <a:t>Интеренет</a:t>
            </a:r>
            <a:r>
              <a:rPr lang="ru-RU" sz="6600" dirty="0">
                <a:solidFill>
                  <a:srgbClr val="0070C0"/>
                </a:solidFill>
                <a:effectLst/>
              </a:rPr>
              <a:t> </a:t>
            </a:r>
            <a:r>
              <a:rPr lang="ru-RU" sz="6600" dirty="0" smtClean="0">
                <a:solidFill>
                  <a:srgbClr val="0070C0"/>
                </a:solidFill>
                <a:effectLst/>
              </a:rPr>
              <a:t> </a:t>
            </a:r>
            <a:r>
              <a:rPr lang="ru-RU" sz="6600" dirty="0" err="1" smtClean="0">
                <a:solidFill>
                  <a:srgbClr val="0070C0"/>
                </a:solidFill>
                <a:effectLst/>
              </a:rPr>
              <a:t>квест</a:t>
            </a:r>
            <a:r>
              <a:rPr lang="ru-RU" sz="6600" dirty="0" smtClean="0">
                <a:solidFill>
                  <a:srgbClr val="0070C0"/>
                </a:solidFill>
                <a:effectLst/>
              </a:rPr>
              <a:t> </a:t>
            </a:r>
            <a:endParaRPr lang="ru-RU" sz="660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3266" y="1340768"/>
            <a:ext cx="9324528" cy="2808312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МИГРАЦИЯ В УСЛОВИЯХ ГЛОБАЛИЗАЦИИ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4323410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РОЛЬ: ЭКОНОМИСТ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5301208"/>
            <a:ext cx="6336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РАБОТАЛА: КОРОБЕЙНИКОВА</a:t>
            </a:r>
          </a:p>
          <a:p>
            <a:r>
              <a:rPr lang="ru-RU" sz="2800" dirty="0"/>
              <a:t>А</a:t>
            </a:r>
            <a:r>
              <a:rPr lang="ru-RU" sz="2800" dirty="0" smtClean="0"/>
              <a:t>НАСТАСИЯ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1645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"/>
            <a:ext cx="8686800" cy="1570186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B0F0"/>
                </a:solidFill>
              </a:rPr>
              <a:t>Цель</a:t>
            </a:r>
            <a:endParaRPr lang="ru-RU" sz="66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632848" cy="4608512"/>
          </a:xfrm>
        </p:spPr>
        <p:txBody>
          <a:bodyPr/>
          <a:lstStyle/>
          <a:p>
            <a:pPr marL="36576" indent="0">
              <a:buNone/>
            </a:pPr>
            <a:r>
              <a:rPr lang="ru-RU" dirty="0" smtClean="0"/>
              <a:t>Целью работы было ответить на вопросы о миграции:</a:t>
            </a:r>
          </a:p>
          <a:p>
            <a:r>
              <a:rPr lang="ru-RU" dirty="0"/>
              <a:t>Какие экономические выгоды имеет Украина от трудовой миграции? </a:t>
            </a:r>
            <a:endParaRPr lang="ru-RU" dirty="0" smtClean="0"/>
          </a:p>
          <a:p>
            <a:r>
              <a:rPr lang="ru-RU" dirty="0" smtClean="0"/>
              <a:t>Сколько </a:t>
            </a:r>
            <a:r>
              <a:rPr lang="ru-RU" dirty="0"/>
              <a:t>зарабатывают мигранты – украинцы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Е</a:t>
            </a:r>
            <a:r>
              <a:rPr lang="ru-RU" dirty="0" smtClean="0"/>
              <a:t>сть </a:t>
            </a:r>
            <a:r>
              <a:rPr lang="ru-RU" dirty="0"/>
              <a:t>ли негативные последствия трудовой миграции?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8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079160" cy="2016224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B0F0"/>
                </a:solidFill>
              </a:rPr>
              <a:t>Какие экономические выгоды имеет Украина от трудовой миграции? 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496944" cy="6038131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36576" indent="0">
              <a:buNone/>
            </a:pPr>
            <a:r>
              <a:rPr lang="ru-RU" sz="4000" dirty="0" smtClean="0"/>
              <a:t>Если Украина является страной-импортером, принимающей </a:t>
            </a:r>
            <a:r>
              <a:rPr lang="ru-RU" sz="4000" dirty="0"/>
              <a:t>рабочую </a:t>
            </a:r>
            <a:r>
              <a:rPr lang="ru-RU" sz="4000" dirty="0" smtClean="0"/>
              <a:t>силу, то она имеет такие выгоды </a:t>
            </a:r>
            <a:r>
              <a:rPr lang="ru-RU" sz="4000" dirty="0" smtClean="0"/>
              <a:t>как</a:t>
            </a:r>
            <a:r>
              <a:rPr lang="en-US" sz="4000" dirty="0" smtClean="0"/>
              <a:t>…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3727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764688" y="764704"/>
            <a:ext cx="144016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3600400"/>
          </a:xfrm>
        </p:spPr>
        <p:txBody>
          <a:bodyPr/>
          <a:lstStyle/>
          <a:p>
            <a:pPr marL="36576" indent="0">
              <a:buNone/>
            </a:pPr>
            <a:r>
              <a:rPr lang="ru-RU" sz="4400" dirty="0" smtClean="0"/>
              <a:t>Если Украина находиться в роли страны-экспортера, то она имеет такие выгоды </a:t>
            </a:r>
            <a:r>
              <a:rPr lang="ru-RU" sz="4400" dirty="0" smtClean="0"/>
              <a:t>как</a:t>
            </a:r>
            <a:r>
              <a:rPr lang="en-US" sz="4400" dirty="0" smtClean="0"/>
              <a:t>…</a:t>
            </a:r>
            <a:endParaRPr lang="ru-RU" sz="4400" dirty="0" smtClean="0"/>
          </a:p>
          <a:p>
            <a:pPr marL="36576" indent="0">
              <a:buNone/>
            </a:pPr>
            <a:endParaRPr lang="ru-RU" sz="4400" dirty="0" smtClean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43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85821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F0"/>
                </a:solidFill>
              </a:rPr>
              <a:t>Сколько зарабатывают мигранты – украинцы?</a:t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7467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4800" dirty="0" smtClean="0"/>
              <a:t>А знали ли вы, что мигранты- украинцы зарабатывают около четверти ВВП страны?</a:t>
            </a:r>
          </a:p>
        </p:txBody>
      </p:sp>
    </p:spTree>
    <p:extLst>
      <p:ext uri="{BB962C8B-B14F-4D97-AF65-F5344CB8AC3E}">
        <p14:creationId xmlns:p14="http://schemas.microsoft.com/office/powerpoint/2010/main" val="334536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10305338" cy="511256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B0F0"/>
                </a:solidFill>
              </a:rPr>
              <a:t> Есть ли негативные последствия трудовой миграции?</a:t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7467600" cy="452596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7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467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35280" cy="864096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ru-RU" sz="6600" dirty="0" smtClean="0">
                <a:solidFill>
                  <a:srgbClr val="004BE2"/>
                </a:solidFill>
              </a:rPr>
              <a:t>СПАСИБО</a:t>
            </a:r>
            <a:r>
              <a:rPr lang="ru-RU" sz="6600" dirty="0" smtClean="0"/>
              <a:t> </a:t>
            </a:r>
          </a:p>
          <a:p>
            <a:pPr marL="36576" indent="0" algn="ctr">
              <a:buNone/>
            </a:pPr>
            <a:r>
              <a:rPr lang="ru-RU" sz="6600" dirty="0" smtClean="0">
                <a:solidFill>
                  <a:srgbClr val="004DE6"/>
                </a:solidFill>
              </a:rPr>
              <a:t>ЗА</a:t>
            </a:r>
            <a:r>
              <a:rPr lang="ru-RU" sz="6600" dirty="0" smtClean="0">
                <a:solidFill>
                  <a:srgbClr val="FFFF00"/>
                </a:solidFill>
              </a:rPr>
              <a:t> </a:t>
            </a:r>
          </a:p>
          <a:p>
            <a:pPr marL="36576" indent="0" algn="ctr">
              <a:buNone/>
            </a:pPr>
            <a:r>
              <a:rPr lang="ru-RU" sz="6600" dirty="0" smtClean="0">
                <a:solidFill>
                  <a:srgbClr val="FFFF00"/>
                </a:solidFill>
              </a:rPr>
              <a:t>ВНИМАНИЕ!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0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</TotalTime>
  <Words>117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Интеренет  квест </vt:lpstr>
      <vt:lpstr>Цель</vt:lpstr>
      <vt:lpstr>Какие экономические выгоды имеет Украина от трудовой миграции?  </vt:lpstr>
      <vt:lpstr>Презентация PowerPoint</vt:lpstr>
      <vt:lpstr>Сколько зарабатывают мигранты – украинцы? </vt:lpstr>
      <vt:lpstr> Есть ли негативные последствия трудовой миграции?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Интеренет  квест </dc:title>
  <dc:creator>Настя</dc:creator>
  <cp:lastModifiedBy>asus</cp:lastModifiedBy>
  <cp:revision>12</cp:revision>
  <dcterms:created xsi:type="dcterms:W3CDTF">2014-12-08T17:57:52Z</dcterms:created>
  <dcterms:modified xsi:type="dcterms:W3CDTF">2014-12-17T22:23:09Z</dcterms:modified>
</cp:coreProperties>
</file>