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58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</a:t>
            </a:r>
            <a:r>
              <a:rPr lang="ru-RU" sz="4400" dirty="0" err="1" smtClean="0"/>
              <a:t>Квест</a:t>
            </a:r>
            <a:r>
              <a:rPr lang="ru-RU" sz="4400" dirty="0" smtClean="0"/>
              <a:t> на тему: </a:t>
            </a:r>
            <a:br>
              <a:rPr lang="ru-RU" sz="4400" dirty="0" smtClean="0"/>
            </a:br>
            <a:r>
              <a:rPr lang="ru-RU" sz="4400" dirty="0" smtClean="0"/>
              <a:t>    «Миграция в условиях глобализации»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869160"/>
            <a:ext cx="8458200" cy="914400"/>
          </a:xfrm>
        </p:spPr>
        <p:txBody>
          <a:bodyPr>
            <a:noAutofit/>
          </a:bodyPr>
          <a:lstStyle/>
          <a:p>
            <a:r>
              <a:rPr lang="ru-RU" sz="2000" u="sng" dirty="0" smtClean="0"/>
              <a:t>Роль: </a:t>
            </a:r>
            <a:r>
              <a:rPr lang="ru-RU" sz="2000" dirty="0" smtClean="0"/>
              <a:t>социолог;</a:t>
            </a:r>
          </a:p>
          <a:p>
            <a:r>
              <a:rPr lang="ru-RU" sz="2000" u="sng" dirty="0" smtClean="0"/>
              <a:t>Тема:</a:t>
            </a:r>
            <a:r>
              <a:rPr lang="ru-RU" sz="2000" dirty="0" smtClean="0"/>
              <a:t> социальные и демографические последствия трудовой миграции в Украине;</a:t>
            </a:r>
          </a:p>
          <a:p>
            <a:r>
              <a:rPr lang="ru-RU" sz="2000" u="sng" dirty="0" smtClean="0"/>
              <a:t>Подготовил:</a:t>
            </a:r>
            <a:r>
              <a:rPr lang="ru-RU" sz="2000" dirty="0" smtClean="0"/>
              <a:t> </a:t>
            </a:r>
            <a:r>
              <a:rPr lang="ru-RU" sz="2000" dirty="0" err="1" smtClean="0"/>
              <a:t>Шкрунин</a:t>
            </a:r>
            <a:r>
              <a:rPr lang="ru-RU" sz="2000" dirty="0" smtClean="0"/>
              <a:t> Ф. 11-А.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ssr-destru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7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асп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8640"/>
            <a:ext cx="3429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E5CE056-B925-4B68-B3F5-1AA7E1C20E2C_w640_r1_s_cx0_cy3_cw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212976"/>
            <a:ext cx="6096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k-otstoyat-svoi-prava-pri-sokrashchen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0"/>
            <a:ext cx="4139952" cy="287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857232t81h14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852936"/>
            <a:ext cx="8229600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бо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927477" cy="3284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э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0"/>
            <a:ext cx="4320480" cy="328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Fyodor\Desktop\0_6ef9a_ea0a625c_XL.jpg-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284985"/>
            <a:ext cx="5707385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migran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35896" cy="3225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71x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0"/>
            <a:ext cx="5148064" cy="3501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77944_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609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44e8a9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270375613_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988840"/>
            <a:ext cx="4876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razvit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16"/>
            <a:ext cx="3978653" cy="307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astye_zhiz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27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Квест на тему:      «Миграция в условиях глобализации»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Квест на тему:      «Миграция в условиях глобализации»</dc:title>
  <dc:creator>Shkrunin Fyodor</dc:creator>
  <cp:lastModifiedBy>Shkrunin Fyodor</cp:lastModifiedBy>
  <cp:revision>9</cp:revision>
  <dcterms:created xsi:type="dcterms:W3CDTF">2014-11-24T19:00:03Z</dcterms:created>
  <dcterms:modified xsi:type="dcterms:W3CDTF">2014-12-08T19:30:34Z</dcterms:modified>
</cp:coreProperties>
</file>