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635" y="609601"/>
            <a:ext cx="11554691" cy="3200400"/>
          </a:xfrm>
        </p:spPr>
        <p:txBody>
          <a:bodyPr/>
          <a:lstStyle/>
          <a:p>
            <a:r>
              <a:rPr lang="ru-RU" dirty="0" smtClean="0"/>
              <a:t>Интернет </a:t>
            </a:r>
            <a:r>
              <a:rPr lang="ru-RU" dirty="0" err="1" smtClean="0"/>
              <a:t>квест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«Миграция в условиях глобализации»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458" y="4821382"/>
            <a:ext cx="3880860" cy="1905000"/>
          </a:xfrm>
        </p:spPr>
        <p:txBody>
          <a:bodyPr/>
          <a:lstStyle/>
          <a:p>
            <a:pPr algn="just"/>
            <a:r>
              <a:rPr lang="ru-RU" dirty="0" smtClean="0"/>
              <a:t>Роль:         Историки</a:t>
            </a:r>
          </a:p>
          <a:p>
            <a:pPr algn="just"/>
            <a:r>
              <a:rPr lang="ru-RU" dirty="0" smtClean="0"/>
              <a:t>Работали: Антипов Вячеслав</a:t>
            </a:r>
          </a:p>
          <a:p>
            <a:pPr algn="just"/>
            <a:r>
              <a:rPr lang="ru-RU" dirty="0" smtClean="0"/>
              <a:t>                  </a:t>
            </a:r>
            <a:r>
              <a:rPr lang="ru-RU" dirty="0" err="1" smtClean="0"/>
              <a:t>Кольчак</a:t>
            </a:r>
            <a:r>
              <a:rPr lang="ru-RU" dirty="0" smtClean="0"/>
              <a:t> Алексей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21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91" y="803563"/>
            <a:ext cx="9905998" cy="190500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Задание: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91" y="2708563"/>
            <a:ext cx="11533909" cy="159327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/>
              </a:rPr>
              <a:t>Почему люди мигрируют? </a:t>
            </a:r>
            <a:endParaRPr lang="ru-RU" b="1" dirty="0" smtClean="0"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effectLst/>
              </a:rPr>
              <a:t>Определите </a:t>
            </a:r>
            <a:r>
              <a:rPr lang="ru-RU" b="1" dirty="0">
                <a:effectLst/>
              </a:rPr>
              <a:t>причины, из-за которых люди покидают свою Родину на время или навсегда. </a:t>
            </a:r>
            <a:endParaRPr lang="ru-RU" b="1" dirty="0" smtClean="0">
              <a:effectLst/>
            </a:endParaRPr>
          </a:p>
          <a:p>
            <a:pPr marL="0" indent="0">
              <a:buNone/>
            </a:pPr>
            <a:r>
              <a:rPr lang="ru-RU" b="1" dirty="0" smtClean="0">
                <a:effectLst/>
              </a:rPr>
              <a:t>Предложите </a:t>
            </a:r>
            <a:r>
              <a:rPr lang="ru-RU" b="1" dirty="0">
                <a:effectLst/>
              </a:rPr>
              <a:t>схему, поясняющую причины этого явления.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8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Люди эмигрируют?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622" y="1562100"/>
            <a:ext cx="7296005" cy="101138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Или бедность отталкивает, а более легкий труд притягивает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97082" y="3465484"/>
            <a:ext cx="9919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Каждый </a:t>
            </a:r>
            <a:r>
              <a:rPr lang="ru-RU" dirty="0" smtClean="0"/>
              <a:t>мигрирующий </a:t>
            </a:r>
            <a:r>
              <a:rPr lang="ru-RU" dirty="0"/>
              <a:t>имеет свои мотивы для путешествий и свой личный </a:t>
            </a:r>
            <a:r>
              <a:rPr lang="ru-RU" dirty="0" smtClean="0"/>
              <a:t>опыт.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7082" y="4357485"/>
            <a:ext cx="9732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Очевидно, что люди покидают свою страну в поисках лучшей жизни.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96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проблемы мигрантов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2632365"/>
          </a:xfrm>
        </p:spPr>
        <p:txBody>
          <a:bodyPr/>
          <a:lstStyle/>
          <a:p>
            <a:r>
              <a:rPr lang="ru-RU" dirty="0" smtClean="0"/>
              <a:t>Недостаток финансов</a:t>
            </a:r>
          </a:p>
          <a:p>
            <a:r>
              <a:rPr lang="ru-RU" dirty="0" smtClean="0"/>
              <a:t>Неожиданные затраты</a:t>
            </a:r>
          </a:p>
          <a:p>
            <a:r>
              <a:rPr lang="ru-RU" dirty="0" smtClean="0"/>
              <a:t>Потеря социального статуса</a:t>
            </a:r>
          </a:p>
          <a:p>
            <a:r>
              <a:rPr lang="ru-RU" dirty="0" smtClean="0"/>
              <a:t>Невозможность найти работу по специальности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70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780309"/>
          </a:xfrm>
        </p:spPr>
        <p:txBody>
          <a:bodyPr/>
          <a:lstStyle/>
          <a:p>
            <a:r>
              <a:rPr lang="ru-RU" dirty="0" smtClean="0"/>
              <a:t>Факторы влияющие на решение о </a:t>
            </a:r>
            <a:r>
              <a:rPr lang="ru-RU" dirty="0" err="1" smtClean="0"/>
              <a:t>Эмигрировании</a:t>
            </a:r>
            <a:r>
              <a:rPr lang="ru-RU" dirty="0" smtClean="0"/>
              <a:t> в другую страну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Экономический</a:t>
            </a:r>
          </a:p>
          <a:p>
            <a:r>
              <a:rPr lang="ru-RU" dirty="0" smtClean="0"/>
              <a:t>Социальный</a:t>
            </a:r>
          </a:p>
          <a:p>
            <a:r>
              <a:rPr lang="ru-RU" dirty="0" smtClean="0"/>
              <a:t>Экологический</a:t>
            </a:r>
          </a:p>
          <a:p>
            <a:r>
              <a:rPr lang="ru-RU" dirty="0" smtClean="0"/>
              <a:t>Политический</a:t>
            </a:r>
          </a:p>
          <a:p>
            <a:r>
              <a:rPr lang="ru-RU" dirty="0" smtClean="0"/>
              <a:t>Насильственный</a:t>
            </a:r>
          </a:p>
          <a:p>
            <a:r>
              <a:rPr lang="ru-RU" dirty="0" smtClean="0"/>
              <a:t>Религиозный</a:t>
            </a:r>
          </a:p>
          <a:p>
            <a:r>
              <a:rPr lang="ru-RU" dirty="0" smtClean="0"/>
              <a:t>Эффект «Понравилось»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6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208" y="196381"/>
            <a:ext cx="11700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/>
                </a:solidFill>
                <a:latin typeface="+mj-lt"/>
              </a:rPr>
              <a:t>Наша схема поясняющая явление</a:t>
            </a:r>
            <a:endParaRPr lang="ru-RU" sz="4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51" y="1118753"/>
            <a:ext cx="10764278" cy="5552413"/>
          </a:xfrm>
        </p:spPr>
      </p:pic>
    </p:spTree>
    <p:extLst>
      <p:ext uri="{BB962C8B-B14F-4D97-AF65-F5344CB8AC3E}">
        <p14:creationId xmlns:p14="http://schemas.microsoft.com/office/powerpoint/2010/main" val="21164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25</TotalTime>
  <Words>115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Сетка</vt:lpstr>
      <vt:lpstr>Интернет квест «Миграция в условиях глобализации»</vt:lpstr>
      <vt:lpstr>Задание:</vt:lpstr>
      <vt:lpstr>Почему Люди эмигрируют? </vt:lpstr>
      <vt:lpstr>Основные проблемы мигрантов</vt:lpstr>
      <vt:lpstr>Факторы влияющие на решение о Эмигрировании в другую страну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квест «Миграция в условиях глобализации»</dc:title>
  <dc:creator>Slava Antipov</dc:creator>
  <cp:lastModifiedBy>Slava Antipov</cp:lastModifiedBy>
  <cp:revision>4</cp:revision>
  <dcterms:created xsi:type="dcterms:W3CDTF">2014-12-07T20:20:55Z</dcterms:created>
  <dcterms:modified xsi:type="dcterms:W3CDTF">2014-12-17T18:15:10Z</dcterms:modified>
</cp:coreProperties>
</file>